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89646"/>
            <a:ext cx="11485848" cy="9233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词填空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467375"/>
            <a:ext cx="4896544" cy="5893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36712"/>
            <a:ext cx="11517126" cy="136630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12323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本文介绍了中国春节的传统习俗、庆祝活动以及人们在节日期间的欢乐氛围。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087094" y="4987091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湖北宜昌宜都期末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474923"/>
            <a:ext cx="2664296" cy="65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217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call Chinese New Year the Spring Festival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usually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January or February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 for each Chinese year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may call it the Year of the Tiger, the Year of the Sheep or the Year of the Horse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748065" y="836712"/>
            <a:ext cx="10658367" cy="48182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07554" y="1405440"/>
            <a:ext cx="9877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comes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844104" y="1950038"/>
            <a:ext cx="1090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animal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688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查动词。句意：它通常在一月或二月到来。根据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January or February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可知，春节通常在一月或二月到来，应用动词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。本句是一般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，主语是第三人称单数，动词用第三人称单数形式。故填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63450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考查名词。句意：每个中国年都有一个动物名字。根据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may call it the Year of the Tiger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Year of the Sheep or the Year of the Horse.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可知，每个中国年都有一个动物名字，应用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99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65126"/>
          </a:xfrm>
        </p:spPr>
        <p:txBody>
          <a:bodyPr/>
          <a:lstStyle/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endParaRPr lang="zh-CN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algn="dist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Spring Festival, people always spend much time shopping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houses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Chinese New Year’s Eve, there is always a big family dinner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dishes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菜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dinner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711747" y="799004"/>
            <a:ext cx="10784060" cy="42473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29696" y="1179696"/>
            <a:ext cx="1049518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/>
              <a:t>Before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622835" y="1561228"/>
            <a:ext cx="1277914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/>
              <a:t>cleaning</a:t>
            </a:r>
            <a:endParaRPr lang="zh-CN" altLang="en-US" sz="18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570923"/>
            <a:ext cx="11485848" cy="137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考查介词。句意：在春节之前，人们总是花很多时间购物和打扫房子。根据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the Spring Festival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always spend much time shopping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可知，人们购物是发生在春节前，应用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939075"/>
            <a:ext cx="11485848" cy="137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考查动名词。句意：在春节之前，人们总是花很多时间购物和打扫房子。根据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houses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和常识可知，春节前需要打扫房子，应用动词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，形式和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前的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一致。故填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25176" y="210798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cook</a:t>
            </a:r>
            <a:endParaRPr lang="zh-CN" altLang="en-US" sz="180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53420" y="5308669"/>
            <a:ext cx="11485848" cy="137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2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考查动词。句意：人们为晚餐烹饪许多菜肴。根据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dishes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dinner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可知，此处指的是做菜，应用动词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，主语是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，动词用原形。故填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710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The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 are all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members eat and talk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feel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      </a:t>
            </a:r>
            <a:r>
              <a:rPr lang="en-US" altLang="zh-CN" sz="24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dinner, all the family members watch TV and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new year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97844" y="1412776"/>
            <a:ext cx="13292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delicious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10199662" y="1340768"/>
            <a:ext cx="929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really</a:t>
            </a:r>
            <a:endParaRPr lang="zh-CN" altLang="en-US" sz="1800"/>
          </a:p>
        </p:txBody>
      </p:sp>
      <p:sp>
        <p:nvSpPr>
          <p:cNvPr id="6" name="矩形 5"/>
          <p:cNvSpPr/>
          <p:nvPr/>
        </p:nvSpPr>
        <p:spPr>
          <a:xfrm>
            <a:off x="7823398" y="1916832"/>
            <a:ext cx="1311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welcome</a:t>
            </a:r>
            <a:endParaRPr lang="zh-CN" altLang="en-US" sz="2400"/>
          </a:p>
        </p:txBody>
      </p:sp>
      <p:sp>
        <p:nvSpPr>
          <p:cNvPr id="2" name="矩形 1"/>
          <p:cNvSpPr/>
          <p:nvPr/>
        </p:nvSpPr>
        <p:spPr bwMode="auto">
          <a:xfrm>
            <a:off x="766614" y="925870"/>
            <a:ext cx="10657184" cy="39604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45209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考查形容词。句意：这些菜肴都很美味。根据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可知，菜很美味，应用形容词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54814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考查副词。句意：他们真的很高兴。空处应填副词修饰形容词，结合选词可知，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真正地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68163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考查动词。句意：晚饭后，所有的家庭成员看电视并迎接新年。根据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dinner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可知，除夕夜吃完晚饭后就需要迎接新年，应用动词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，动词应用原形，和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一致。故填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81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 of the new year, people wear new clothes and go to visit relatives and friends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 games and have many other 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usually have a very good time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78782" y="1412776"/>
            <a:ext cx="808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first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7391350" y="1959223"/>
            <a:ext cx="1345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activities</a:t>
            </a:r>
            <a:endParaRPr lang="zh-CN" altLang="en-US" sz="2400" dirty="0"/>
          </a:p>
        </p:txBody>
      </p:sp>
      <p:sp>
        <p:nvSpPr>
          <p:cNvPr id="2" name="矩形 1"/>
          <p:cNvSpPr/>
          <p:nvPr/>
        </p:nvSpPr>
        <p:spPr bwMode="auto">
          <a:xfrm>
            <a:off x="360854" y="908720"/>
            <a:ext cx="1070290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5322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考查序数词。句意：在新年的第一天，人们穿新衣服去拜访亲戚和朋友。根据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wear new clothes and go to visit relatives and friends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可知，新年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，人们穿新衣服去拜访亲戚和朋友，应用序数词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3420" y="469106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考查名词。句意：他们玩游戏并且有很多其他的活动要做。根据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play games and have many other...to do.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可知，人们在新年会有很多其他活动，应用复数名词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079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88840"/>
            <a:ext cx="11567000" cy="166481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文介绍了中国的传统节日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春节。通过阅读短文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可以培养学生的文化意识。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67" y="2060848"/>
            <a:ext cx="3061288" cy="59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40539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610</Words>
  <Application>Microsoft Office PowerPoint</Application>
  <PresentationFormat>自定义</PresentationFormat>
  <Paragraphs>38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489</cp:revision>
  <dcterms:created xsi:type="dcterms:W3CDTF">2020-11-06T05:24:00Z</dcterms:created>
  <dcterms:modified xsi:type="dcterms:W3CDTF">2025-09-13T05:34:03Z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